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2" r:id="rId2"/>
    <p:sldId id="263" r:id="rId3"/>
    <p:sldId id="301" r:id="rId4"/>
    <p:sldId id="304" r:id="rId5"/>
    <p:sldId id="300" r:id="rId6"/>
    <p:sldId id="264" r:id="rId7"/>
    <p:sldId id="265" r:id="rId8"/>
    <p:sldId id="266" r:id="rId9"/>
    <p:sldId id="267" r:id="rId10"/>
    <p:sldId id="268" r:id="rId11"/>
    <p:sldId id="284" r:id="rId12"/>
    <p:sldId id="299" r:id="rId13"/>
    <p:sldId id="272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1" r:id="rId23"/>
    <p:sldId id="282" r:id="rId24"/>
    <p:sldId id="283" r:id="rId25"/>
    <p:sldId id="302" r:id="rId26"/>
    <p:sldId id="285" r:id="rId27"/>
    <p:sldId id="288" r:id="rId28"/>
    <p:sldId id="287" r:id="rId29"/>
    <p:sldId id="286" r:id="rId30"/>
    <p:sldId id="303" r:id="rId31"/>
    <p:sldId id="289" r:id="rId32"/>
    <p:sldId id="290" r:id="rId33"/>
    <p:sldId id="291" r:id="rId34"/>
    <p:sldId id="292" r:id="rId35"/>
    <p:sldId id="293" r:id="rId36"/>
    <p:sldId id="29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1996" y="7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89952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221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Mathematical</a:t>
            </a:r>
          </a:p>
          <a:p>
            <a:pPr algn="ctr"/>
            <a:r>
              <a:rPr lang="en-US" sz="1600" dirty="0" smtClean="0"/>
              <a:t>Underpinnings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Vector-Based</a:t>
            </a:r>
          </a:p>
          <a:p>
            <a:pPr algn="ctr"/>
            <a:r>
              <a:rPr lang="en-US" sz="1600" dirty="0" smtClean="0"/>
              <a:t>Approach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Simple</a:t>
            </a:r>
          </a:p>
          <a:p>
            <a:pPr algn="ctr"/>
            <a:r>
              <a:rPr lang="en-US" sz="1600" dirty="0" smtClean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94437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Expanded</a:t>
            </a:r>
          </a:p>
          <a:p>
            <a:pPr algn="ctr"/>
            <a:r>
              <a:rPr lang="en-US" sz="1600" dirty="0" smtClean="0"/>
              <a:t>Example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6221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</a:t>
            </a:r>
          </a:p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287379"/>
            <a:ext cx="398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i="1" dirty="0" smtClean="0"/>
              <a:t>The basics of mosquito math</a:t>
            </a: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1528</TotalTime>
  <Words>182</Words>
  <Application>Microsoft Office PowerPoint</Application>
  <PresentationFormat>On-screen Show (4:3)</PresentationFormat>
  <Paragraphs>62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Courier New</vt:lpstr>
      <vt:lpstr>IHME ppt template_1109</vt:lpstr>
      <vt:lpstr>Measuring Malaria in Complex Transmission Systems</vt:lpstr>
      <vt:lpstr>Introduction</vt:lpstr>
      <vt:lpstr>Objectives</vt:lpstr>
      <vt:lpstr>Objectives</vt:lpstr>
      <vt:lpstr>Mathematical Underpinnings</vt:lpstr>
      <vt:lpstr>Ross-Macdonald Equations</vt:lpstr>
      <vt:lpstr>Time-at-Risk (TaR)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100</cp:revision>
  <dcterms:created xsi:type="dcterms:W3CDTF">2009-11-17T17:26:05Z</dcterms:created>
  <dcterms:modified xsi:type="dcterms:W3CDTF">2018-11-15T00:01:17Z</dcterms:modified>
</cp:coreProperties>
</file>